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"/>
  </p:notesMasterIdLst>
  <p:sldIdLst>
    <p:sldId id="256" r:id="rId2"/>
    <p:sldId id="378" r:id="rId3"/>
    <p:sldId id="380" r:id="rId4"/>
    <p:sldId id="381" r:id="rId5"/>
    <p:sldId id="377" r:id="rId6"/>
    <p:sldId id="379" r:id="rId7"/>
  </p:sldIdLst>
  <p:sldSz cx="12192000" cy="6858000"/>
  <p:notesSz cx="9931400" cy="6797675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овель Ирина Александровна" initials="КИА" lastIdx="2" clrIdx="0">
    <p:extLst>
      <p:ext uri="{19B8F6BF-5375-455C-9EA6-DF929625EA0E}">
        <p15:presenceInfo xmlns:p15="http://schemas.microsoft.com/office/powerpoint/2012/main" userId="Ковель Ирина Александровна" providerId="None"/>
      </p:ext>
    </p:extLst>
  </p:cmAuthor>
  <p:cmAuthor id="2" name="Сергей Колесников" initials="СК" lastIdx="0" clrIdx="1">
    <p:extLst>
      <p:ext uri="{19B8F6BF-5375-455C-9EA6-DF929625EA0E}">
        <p15:presenceInfo xmlns:p15="http://schemas.microsoft.com/office/powerpoint/2012/main" userId="Сергей Колесников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6A53"/>
    <a:srgbClr val="FEF6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75" autoAdjust="0"/>
    <p:restoredTop sz="94660"/>
  </p:normalViewPr>
  <p:slideViewPr>
    <p:cSldViewPr>
      <p:cViewPr varScale="1">
        <p:scale>
          <a:sx n="110" d="100"/>
          <a:sy n="110" d="100"/>
        </p:scale>
        <p:origin x="156" y="108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607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6070" y="0"/>
            <a:ext cx="4303607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A1289-80BE-42F4-96B9-24731FFEA3AF}" type="datetimeFigureOut">
              <a:rPr lang="ru-RU" smtClean="0"/>
              <a:t>24.07.2026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140" y="3271382"/>
            <a:ext cx="7945120" cy="26765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9"/>
            <a:ext cx="4303607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6070" y="6456219"/>
            <a:ext cx="4303607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7728E-07A2-4716-B66E-E6C49F949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566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7728E-07A2-4716-B66E-E6C49F949DF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731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7728E-07A2-4716-B66E-E6C49F949DF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402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7728E-07A2-4716-B66E-E6C49F949DF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788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20352" y="317704"/>
            <a:ext cx="1135129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E12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04705" y="810768"/>
            <a:ext cx="906271" cy="63246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тбивка красна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>
          <a:xfrm>
            <a:off x="0" y="-1"/>
            <a:ext cx="12192000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2242" y="6493534"/>
            <a:ext cx="654465" cy="2279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F095485F-CE4D-4681-B9A6-34448097AE4F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5659276" y="3725836"/>
            <a:ext cx="5452215" cy="1480784"/>
          </a:xfrm>
        </p:spPr>
        <p:txBody>
          <a:bodyPr anchor="ctr"/>
          <a:lstStyle>
            <a:lvl1pPr algn="r">
              <a:lnSpc>
                <a:spcPct val="120000"/>
              </a:lnSpc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РАЗДЕЛА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622" y="810384"/>
            <a:ext cx="906868" cy="63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780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2031" y="1"/>
            <a:ext cx="353907" cy="1038225"/>
          </a:xfrm>
          <a:custGeom>
            <a:avLst/>
            <a:gdLst/>
            <a:ahLst/>
            <a:cxnLst/>
            <a:rect l="l" t="t" r="r" b="b"/>
            <a:pathLst>
              <a:path w="265430" h="1038225">
                <a:moveTo>
                  <a:pt x="265176" y="0"/>
                </a:moveTo>
                <a:lnTo>
                  <a:pt x="0" y="0"/>
                </a:lnTo>
                <a:lnTo>
                  <a:pt x="0" y="1037844"/>
                </a:lnTo>
                <a:lnTo>
                  <a:pt x="26517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105391" y="6489192"/>
            <a:ext cx="2751328" cy="23164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88065" y="2819527"/>
            <a:ext cx="84158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43029" y="2774894"/>
            <a:ext cx="623654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28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5524" y="0"/>
            <a:ext cx="9142475" cy="6857998"/>
            <a:chOff x="1524" y="0"/>
            <a:chExt cx="9142475" cy="6857998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" y="0"/>
              <a:ext cx="9142475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7115" y="914400"/>
              <a:ext cx="6803135" cy="145542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1828801" y="3505200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+mj-lt"/>
              </a:rPr>
              <a:t> Операционные результаты 2021-2026</a:t>
            </a:r>
            <a:endParaRPr lang="ru-RU" sz="32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6215" y="5543674"/>
            <a:ext cx="4327888" cy="1314326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0342"/>
            <a:ext cx="10820400" cy="443070"/>
          </a:xfr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ru-RU" sz="2800" b="1" spc="-20" dirty="0" smtClean="0">
                <a:latin typeface="+mj-lt"/>
              </a:rPr>
              <a:t>Продажа </a:t>
            </a:r>
            <a:r>
              <a:rPr lang="ru-RU" sz="2800" b="1" spc="-20" dirty="0">
                <a:latin typeface="+mj-lt"/>
              </a:rPr>
              <a:t>новых автомобилей ГК Нижегородец </a:t>
            </a:r>
            <a:r>
              <a:rPr lang="ru-RU" sz="2800" b="1" spc="-20" dirty="0" smtClean="0">
                <a:latin typeface="+mj-lt"/>
              </a:rPr>
              <a:t>2021-2022 год</a:t>
            </a:r>
            <a:endParaRPr lang="ru-RU" sz="2800" b="1" spc="-20" dirty="0"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762000"/>
            <a:ext cx="7896497" cy="585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61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6215" y="5543674"/>
            <a:ext cx="4327888" cy="1314326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0342"/>
            <a:ext cx="10820400" cy="443070"/>
          </a:xfr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ru-RU" sz="2800" b="1" spc="-20" dirty="0" smtClean="0">
                <a:latin typeface="+mj-lt"/>
              </a:rPr>
              <a:t>Продажа </a:t>
            </a:r>
            <a:r>
              <a:rPr lang="ru-RU" sz="2800" b="1" spc="-20" dirty="0">
                <a:latin typeface="+mj-lt"/>
              </a:rPr>
              <a:t>новых автомобилей ГК Нижегородец </a:t>
            </a:r>
            <a:r>
              <a:rPr lang="ru-RU" sz="2800" b="1" spc="-20" dirty="0" smtClean="0">
                <a:latin typeface="+mj-lt"/>
              </a:rPr>
              <a:t>2023-2024 год</a:t>
            </a:r>
            <a:endParaRPr lang="ru-RU" sz="2800" b="1" spc="-20" dirty="0"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858" y="653058"/>
            <a:ext cx="7815942" cy="578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11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6215" y="5543674"/>
            <a:ext cx="4327888" cy="1314326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0342"/>
            <a:ext cx="10820400" cy="443070"/>
          </a:xfr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ru-RU" sz="2800" b="1" spc="-20" dirty="0" smtClean="0">
                <a:latin typeface="+mj-lt"/>
              </a:rPr>
              <a:t>Продажа </a:t>
            </a:r>
            <a:r>
              <a:rPr lang="ru-RU" sz="2800" b="1" spc="-20" dirty="0">
                <a:latin typeface="+mj-lt"/>
              </a:rPr>
              <a:t>новых автомобилей ГК Нижегородец </a:t>
            </a:r>
            <a:r>
              <a:rPr lang="ru-RU" sz="2800" b="1" spc="-20" dirty="0" smtClean="0">
                <a:latin typeface="+mj-lt"/>
              </a:rPr>
              <a:t>2025-2026 год</a:t>
            </a:r>
            <a:endParaRPr lang="ru-RU" sz="2800" b="1" spc="-20" dirty="0"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554" y="838200"/>
            <a:ext cx="9682579" cy="561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14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0975" y="5429250"/>
            <a:ext cx="4391025" cy="13335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10820400" cy="443070"/>
          </a:xfr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ru-RU" sz="2800" b="1" spc="-20" dirty="0">
                <a:latin typeface="+mj-lt"/>
              </a:rPr>
              <a:t>Продажа автомобилей с пробегом ГК Нижегородец </a:t>
            </a:r>
            <a:r>
              <a:rPr lang="ru-RU" sz="2800" b="1" spc="-20" dirty="0" smtClean="0">
                <a:latin typeface="+mj-lt"/>
              </a:rPr>
              <a:t>2021-2026 год</a:t>
            </a:r>
            <a:endParaRPr lang="ru-RU" sz="2800" b="1" spc="-20" dirty="0"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189" y="1066800"/>
            <a:ext cx="11240611" cy="13121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819400"/>
            <a:ext cx="11342703" cy="13716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960" y="4666325"/>
            <a:ext cx="11447015" cy="127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9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0975" y="5429250"/>
            <a:ext cx="4391025" cy="13335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10820400" cy="873957"/>
          </a:xfr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ru-RU" sz="2800" b="1" spc="-20" dirty="0" smtClean="0">
                <a:latin typeface="+mj-lt"/>
              </a:rPr>
              <a:t>Показатели Станций технического обслуживания ГК </a:t>
            </a:r>
            <a:r>
              <a:rPr lang="ru-RU" sz="2800" b="1" spc="-20" dirty="0">
                <a:latin typeface="+mj-lt"/>
              </a:rPr>
              <a:t>Нижегородец </a:t>
            </a:r>
            <a:r>
              <a:rPr lang="ru-RU" sz="2800" b="1" spc="-20" dirty="0" smtClean="0">
                <a:latin typeface="+mj-lt"/>
              </a:rPr>
              <a:t>2021-2026 </a:t>
            </a:r>
            <a:r>
              <a:rPr lang="ru-RU" sz="2800" b="1" spc="-20" dirty="0">
                <a:latin typeface="+mj-lt"/>
              </a:rPr>
              <a:t>год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76400"/>
            <a:ext cx="11531251" cy="143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7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12873</TotalTime>
  <Words>44</Words>
  <Application>Microsoft Office PowerPoint</Application>
  <PresentationFormat>Широкоэкранный</PresentationFormat>
  <Paragraphs>9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Презентация PowerPoint</vt:lpstr>
      <vt:lpstr>Продажа новых автомобилей ГК Нижегородец 2021-2022 год</vt:lpstr>
      <vt:lpstr>Продажа новых автомобилей ГК Нижегородец 2023-2024 год</vt:lpstr>
      <vt:lpstr>Продажа новых автомобилей ГК Нижегородец 2025-2026 год</vt:lpstr>
      <vt:lpstr>Продажа автомобилей с пробегом ГК Нижегородец 2021-2026 год</vt:lpstr>
      <vt:lpstr>Показатели Станций технического обслуживания ГК Нижегородец 2021-2026 год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Нижегородец</dc:title>
  <dc:creator>des2</dc:creator>
  <cp:lastModifiedBy>Малиничева Наталия Фёдоровна</cp:lastModifiedBy>
  <cp:revision>249</cp:revision>
  <cp:lastPrinted>2025-10-23T13:02:46Z</cp:lastPrinted>
  <dcterms:created xsi:type="dcterms:W3CDTF">2022-05-08T07:24:09Z</dcterms:created>
  <dcterms:modified xsi:type="dcterms:W3CDTF">2026-07-24T10:59:58Z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2022-04-29T00:00:00Z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2022-05-08T00:00:00Z</vt:filetime>
  </property>
</Properties>
</file>